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8" r:id="rId3"/>
    <p:sldId id="259" r:id="rId4"/>
    <p:sldId id="263" r:id="rId5"/>
    <p:sldId id="260" r:id="rId6"/>
    <p:sldId id="264" r:id="rId7"/>
    <p:sldId id="261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7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7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5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46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98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78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2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37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2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8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4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59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3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6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01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6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F8AB2-DCDC-4B56-97D1-A8EC3A80DFB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E5E5B8-7AD2-4EC0-9CC6-8C788ED8A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2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75" y="1666875"/>
            <a:ext cx="7467599" cy="6572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77» г. Рязани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2505075"/>
            <a:ext cx="6815669" cy="247332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 как читать детям раннего и младшего дошкольного возраста</a:t>
            </a:r>
          </a:p>
          <a:p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Давыдова Ю.И.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Рязань 2022</a:t>
            </a:r>
          </a:p>
        </p:txBody>
      </p:sp>
    </p:spTree>
    <p:extLst>
      <p:ext uri="{BB962C8B-B14F-4D97-AF65-F5344CB8AC3E}">
        <p14:creationId xmlns:p14="http://schemas.microsoft.com/office/powerpoint/2010/main" val="348490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2250" y="482084"/>
            <a:ext cx="7134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757362"/>
            <a:ext cx="78105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0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574" y="1085851"/>
            <a:ext cx="10391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книги в воспитании и развитии детей незаменима. Именно через книгу ребенок открывает для себя мир творчества, взаимоотношений. Благодаря чтению развивается  образное мышление, интеллект, память, зрительное и слуховое внимание; чтение оказывает положительное влияние на речевое развитие ребенка; улучшает эмоциональную сферу. Книги дарят новые впечатления, дают ответы на многие вопросы. Кроме того, этот процесс является отличным отвлекающим маневром, если ребенок чем-то напуган или расстроен.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младший дошкольный возраст— это время, когда детям просто необходимо внимание взрослых. Чтение — хороший момент для того, чтобы просто побыть вместе. И это один из самых лучших и ненавязчивых способов общения между взрослыми и детьми. Не упускайте этот шанс.</a:t>
            </a:r>
          </a:p>
        </p:txBody>
      </p:sp>
    </p:spTree>
    <p:extLst>
      <p:ext uri="{BB962C8B-B14F-4D97-AF65-F5344CB8AC3E}">
        <p14:creationId xmlns:p14="http://schemas.microsoft.com/office/powerpoint/2010/main" val="333667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388" y="886883"/>
            <a:ext cx="9601196" cy="56091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детям в возрасте от 1 до 2 лет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9188" y="2571750"/>
            <a:ext cx="995362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ребенка с художественной литературой лучше всего с народных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прибауток, песенок, и конечно же колыбельных. С их помощью ребенок познает окружающий мир: так как в них описываются природные явления («Радуга-дуга», «Солнышко-ведрышко», «Дождик, дождик, пуще» и т.д.); знакомят с животными («Наши уточки с утра», «Петушок, петушок» и т.д.). Данные произведения формируют чувства ритма, а также являются играми или побуждением к какому либо действию («Сорока-белобока», «Заинька-попляши» «Водичка-водичка…» и т.д.).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года стоит уделить внимание произведением в стихотворной форме. Необходимо помнить, что стишки должны быть по объему небольшие, с четкой рифмой. В данном возрасте к прочтению рекомендуют А.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(цикл «Игрушки»), С.Я. Маршак (цикл «Детки в клетке»), И.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1,5 года можно познакомить ребенка с миром сказок. Начинать лучше с русского народного творчества. Для этого лучше использовать небольшие по объему произведения с повторяющимся сюжетом: «Курочка Ряба», «Колобок», «Репка».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 авторских сказок лучше всего брать, там где текст произведения соотносится с картинкой (по картинкам можно составить рассказ). Например, сказки В.В.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К.И. Чуковский «Цыпленок».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7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читать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 возрасте от 1 до 2 лет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8226" y="2787134"/>
            <a:ext cx="1048702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 книгу для ребенка данного возраста необходимо помнить о том, что в этом возрасте предпочтительны небольши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картонные книги, с хорошими понятными иллюстрациями. Причем необходимо учитывать размер самой иллюстрации (крупная, приближенная к действительности), и количество текста  (минимальное). Так как иллюстрации оказывают непосредственное воздействие на формирование наглядно-образного мышления. Желательно чтобы в одной книге было одно произведение.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При чтении надо обязательно показывать на картинках все, что совпадет с текстом.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раннего возраста следует часто читать одни и те же произведения.  Повторные чтения тренируют память и развивают речь.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чтение не должно утомлять ребенка, поэтому стоит ограничится 10 максимум 15 минутами.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Читать необходимо с интонацией, плавно словно на распев. Слова необходимо четко проговаривать. Ни в коем случае не допускается монотонное, безучастное чтение. Ребенок должен видеть как взрослый произносит слова. При чтение необходимо озвучивать животных, о которых идет речь в произведении  или воспроизводить действия.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если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сказку взрослый будет рассказывать самостоятельно. Так как при этом происходит непосредственный контакт с малышом. </a:t>
            </a:r>
          </a:p>
        </p:txBody>
      </p:sp>
    </p:spTree>
    <p:extLst>
      <p:ext uri="{BB962C8B-B14F-4D97-AF65-F5344CB8AC3E}">
        <p14:creationId xmlns:p14="http://schemas.microsoft.com/office/powerpoint/2010/main" val="297843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3" y="753532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детям в возрасте от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03" y="2358510"/>
            <a:ext cx="94773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знакомство с русским народным творчеством.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«Котик серенький…», «Бежала лесочком лиса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кузовочком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 нашего кота…»; «Пошел котик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торжок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…»; «Кисонька-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Мурысенька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коза рогатая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и т.д. Читаем полюбившиеся детям песенки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познакомить детей с устным народным творчеством разных стран.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Разговоры», чуваш.;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Котауси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Мауси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англ.;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Бу-бу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рогатый», лит.;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Горкой, горкой, горушкой»,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белорус.;   «Разговор лягушек»,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чешск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Лучше всего если  для этой цели будут использованы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обратотка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(перевод) таких авторов как  К.И. Чуковский, С.Я. Маршак., И.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Сказки: «У солнышка в гостях» словацкая, «Почему у месяца нет платья» сербская.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по прежнему актуальны стихи А.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И.Токмаковой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для этого возраста подходят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Д.Хармс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Н. Радлов «Рассказы в картинках», творчество В.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Лагздынь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Мошковской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Главное помнить, что объем произведения должен быть не большим, с четкой рифмой.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Продолжаем знакомство со сказками.  Русские народные сказки, с простым повторяющимся сюжетом, но более длинные по объему и с большим количеством персонажей: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избушка», «Теремок», «Волк и семеро козлят», «Маша и медведь», и аналогичные.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сказки: сказки К. Ушинского, стихотворные сказки С.Я. Маршака: «Сказка о глупом мышонке», «Тихая сказка», «Где обедал воробей», Г. Остер. «Котенок по имени Гав!».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 малыша с творчеством писателей разных стран. Д.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Биссет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Га-га-га, Б. Поттер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Ухти-Тухти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Й. Чапек «Приключения песика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Т.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Эгнер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 Уле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побывал в городе».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97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детям в возрасте от 2 до 3 лет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7725" y="-1464647"/>
            <a:ext cx="1042035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Чтение и восприятие сказки предполагает совместную деятельность взрослого и ребенка. Через сюжет сказки взрослый может показать его способности и возможность влиять на различные жизненные обстоятельства.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Главный смысл сказки, который необходимо усвоить дошкольнику, - не пассивность, а активность в преодолении собственных страхов и неуверенности в своих силах.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Детям данного возраста можно предлагать не только картонные книги, но можно познакомить с такими видами книг как раскладушки 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Иллюстрации по прежнему играют важную роль, поэтому должны быть реалистичными и большие по формату.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прочтения произведения сохраняйте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контакт с ребенком. Садитесь так, чтобы он мог видеть ваше лицо, наблюдать за мимикой, выражением глаз, жестами. Тогда слушатель осознает, что повествование обращено именно к нему, а вам видно, какое место в сказке больше всего его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волнует.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неторопливо, но и не монотонно. Играйте голосом: читайте то быстрее, то медленнее, то громче, то тише – в зависимости от содержания сказки и характеров персонажей. Старайтесь передать интонацией смешную или грустную ситуацию, но не переигрывайте. Излишняя драматизация мешает ребенку воспроизводить в воображении нарисованные словами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необходимо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медленно, отчетливо, чтобы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 ясно слышал слова и фразы.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Обыгрывайте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впечатления, полученные ребенком при слушании сказки, дайте ему возможность выразить свои чувства, свое отношение к прочитанному.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1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 детям в возрасте от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25" y="2549515"/>
            <a:ext cx="10039350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 фольклор: песенки,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загадки. «Тили-бом! Тили-бом…», «Тень-тень-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потетень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«Заря-заряница». Хорошо, если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потешку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как подвижную игру. «Каравай-каравай», «Котик к печке пошел» или же как пальчиковые игры: «Пальчик-мальчик..».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знакомство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устным народным творчеством разных стран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Английские, шотландские, чешские, молдавские народные песенки в обработке/переводе И.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Токмаковой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Маршака, Б.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К.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уковского.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этого возраста можно начинать знакомство с поэзией. Для этой цели подходят отрывки из стихотворений русских классиков или же небольшие по объему произведения, в которых описывается природа. Бальмонт К. «Росинка», Кольцов А. «Дуют ветры»,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Плещев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«Осень наступила», «Сельская песня», «Весна» и т.д. 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Стихотворения и сказки в стихах следующих авторов: С. Черный «Про Катюшу, «Уговор», З. Александрова «Мой мишка, «Купанье», «Прятки», «Что взяла, клади на место!», Е. Благинина «Посидим в тишине», Н. Заболоцкий «Как мыши с котом воевали», В. Маяковский «что такое хорошо и что такое плохо?», С. Михалков «А что у вас?, «Щенок» и другие стихи, «Дядя Степа». По прежнему не теряет своей актуальности творчество 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А.Барто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«Девочка-чумазая», «Не одна», «Девочка-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ревушка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.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3-х лет желательно продолжать рассказывать и читать сказки, где главными героями являются животные и люди; отлично подойдут сказки в стихах, народные поучительные сказки, которые состоят из более сложных сюжетов и требуют более обширного запаса слов, а также терпения, ведь сказки более длинные. Сказки должны быть со счастливым концом и нести ту идею, которую родители хотят донести до своего малыша.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Русские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сказки :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Кот, петух и лиса»,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Гуси-лебеди»; «Снегурочка и лиса»; «Бычок — черный бочок, белые копытца»,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 и заяц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Лучше всего брать сказки в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обратке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М.Булатова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В.Даля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О.Капицы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Сказки народов мира: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«Рукавичка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«Коза-дереза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венг.: 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жадных медвежонка»,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белорус.: «Пых» и т.д.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Литературные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писателей России :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 Чуковский: «Телефон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«Айболит»,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Муха-Цокотуха.  Д. Мамин-Сибиряк «Сказка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храброго Зайца – длинные уши, косые глаза, короткий хвост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Т. Александрова «Хрюшка и чушка»,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В.Воронкова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«Маша-растеряша», С. Прокофьева «Про Машу и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Ойку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знакомство с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творчеством писателей разных стран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А.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Балиант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«Гном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номыч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зюмка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Братья Гримм: «Госпожа метелица», «Горшочек каши», «Бременские музыканты», Ш. Пьеро: «Кот в сапогах», «Мальчик-с-пальчик»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Детям этого возраста можно читать короткие рассказы про природу В. Бианки, М. Пришвина, Е.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маленьких слушателей не оставят равнодушными рассказы Н. Носова, Зощенко «про Леню и Миньку».</a:t>
            </a:r>
          </a:p>
          <a:p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9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детям в возрасте от 3 до 4 лет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9625" y="2486025"/>
            <a:ext cx="1067752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 ребенку заинтересовать книгой, важно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удачно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ее,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правильно прочитать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книгу ребенку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в ходе чтения сказки или любого другого литературного произведения для ребенка, необходимо хотя бы немного играть. Для этого можно: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Менять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тембр голоса и интонацию, в зависимости от того, какого героя вы озвучиваете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паузы в нужных местах с целью заинтриговать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героев с помощью жестов, мимики, - топаньем ногами, хлопаньем в ладоши, округлением глаз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в ходе чтения важно обращать внимание на то, все ли с прочитанного понятно малышу. 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3-4 лет словарный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еще не достаточно большой,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если в книжке встречаются слова, которые могут быть не знакомы малышу,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объяснить их значения.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Обязательно обсуждайте прочитанное с ребенком.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3-4-летнего ребенка иллюстрации все еще играют важную роль, помогая концентрироваться и удерживать внимание на повествовании, поэтому приобретайте книги с крупными цветными картинками, предпочтительнее, чтобы они были на каждой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Переплет предпочтительно твердый – формат без ограничений.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26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2525" y="-6312128"/>
            <a:ext cx="98107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"Как правильно читать ребенку книги"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Приучение детей к чтению требует много времени и усилий, поэтому начинать этот процесс следует как можно раньше.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Совместное чтение книг должно приносить удовольствие, а не быть ежедневной обязанностью.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Нельзя заставлять ребенка слушать книгу, если он этого не хочет, т.к. это не принесет пользы.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Чтобы ребенок согласился на "сеанс чтения" следует использовать игровые уловки. Например, можно предложить ему самому выбрать книгу.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Ребенок должен видеть, что чтение вслух доставляет взрослому удовольствие, т.к. дети тонко чувствуют психологический настрой родителей.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Чтение книг ребенку должно быть систематическим, желательно каждый день. Ежедневное чтение книг ребенку способствует расширению его знаний и словарного запаса.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Следует четко определять время и продолжительность чтения с учетом потребностей ребенка, его возрастных и индивидуальных особенностей.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Оптимальным временем для чтения считается время перед сном.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Следует выбирать спокойные, добрые книги, которые не будут будоражить воображение ребенка и не вызовут у него испуг, страхи.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Чтение не должно быть торопливым или монотонным.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Взрослый должен чувствовать, когда необходимо остановиться и обсудить с ребенком услышанное, сделать предположение о дальнейшем развитии сюжета и т.п.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В процессе чтения очень важно периодически давать ребенку возможность говорить о своих ощущениях.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Во время чтения важно сохранять контакт с ребенком, чтобы он мог видеть лицо взрослого, наблюдать за его мимикой, выражением глаз, жестами. Эти формы проявления чувств дополняют и усиливают впечатления от прочтения.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Во время чтения допустима игра голосом в зависимости от содержания текста. Используя в меру данный прием, взрослый сможет передать характер персонажей, а также смешную или грустную ситуацию.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Если выбранный для чтения текст слишком длинный, можно сократить его. В таком случае можно пересказать окончание, сохранив при этом замысел и сюжет, а также стиль произведения. Если это сеанс чтения перед сном, важно, чтобы у истории был счастливый конец.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Следует привлекать внимание ребенка к содержанию книги, иллюстраций.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Важно демонстрировать ребенку уважение к книге, приучать обращаться с ней аккуратно: осторожно переворачивать страницы, не рисовать в книге, после чтения убирать книгу на место и т.д.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Следует организовать книжный уголок, где будут находиться любимые книги ребенка.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Важно продолжать совместное чтение и тогда, когда ребенок научится читать.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Для закрепления традиции семейного чтения можно попросить старших детей в семье иногда читать младшим детям.</a:t>
            </a:r>
          </a:p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Совместное с ребенком чтение не только научит его размышлять, делать выводы, привьет интерес к книге, но и подарит прекрасную возможность провести время вместе.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867966"/>
            <a:ext cx="98964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напоследок, возьмите на заметку: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чтению требует много времени и усилий, поэтому начинать этот процесс следует как можно раньше.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Совместное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книг должно приносить удовольствие, а не быть ежедневной обязанностью.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Нельзя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заставлять ребенка слушать книгу, если он этого не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хочет; для того чтобы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согласился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«сеанс чтения»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использовать игровые уловки. Например, можно предложить ему самому выбрать книгу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 ребенку должно быть систематическим, желательно каждый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день., так как ежедневное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книг ребенку способствует расширению его знаний и словарного запаса.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Оптимальным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 для чтения считается время перед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внимание ребенка к содержанию книги,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демонстрировать ребенку уважение к книге, приучать обращаться с ней аккуратно: осторожно переворачивать страницы, не рисовать в книге, после чтения убирать книгу на место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книжный уголок, где будут находиться любимые книги ребенка.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Совместное чтение это прекрасный повод провести вместе время!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50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418</TotalTime>
  <Words>606</Words>
  <Application>Microsoft Office PowerPoint</Application>
  <PresentationFormat>Широкоэкранный</PresentationFormat>
  <Paragraphs>93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Натуральные материалы</vt:lpstr>
      <vt:lpstr>Муниципальное бюджетное дошкольное образовательное учреждение «Детский сад № 77» г. Рязани</vt:lpstr>
      <vt:lpstr>Презентация PowerPoint</vt:lpstr>
      <vt:lpstr>Что читать детям в возрасте от 1 до 2 лет</vt:lpstr>
      <vt:lpstr>Как читать детям в возрасте от 1 до 2 лет</vt:lpstr>
      <vt:lpstr>Что читать детям в возрасте от 2 до 3 лет</vt:lpstr>
      <vt:lpstr>Как читать детям в возрасте от 2 до 3 лет</vt:lpstr>
      <vt:lpstr>Что читать детям в возрасте от 3 до 4 лет</vt:lpstr>
      <vt:lpstr>Как читать детям в возрасте от 3 до 4 лет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42</cp:revision>
  <dcterms:created xsi:type="dcterms:W3CDTF">2022-02-07T14:19:50Z</dcterms:created>
  <dcterms:modified xsi:type="dcterms:W3CDTF">2022-02-18T19:15:19Z</dcterms:modified>
</cp:coreProperties>
</file>